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B2B75-A722-4BD3-9D29-C10DA1CF752B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254D2-15E6-47A5-8604-68B4628E02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4200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254D2-15E6-47A5-8604-68B4628E029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2021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yadi.sk/i/MCTn9zGEwqpnG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3728" y="2420888"/>
            <a:ext cx="5021312" cy="108012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Профессиональная </a:t>
            </a:r>
            <a:r>
              <a:rPr lang="ru-RU" dirty="0"/>
              <a:t>направленность личности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6440973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776"/>
            <a:ext cx="8410136" cy="4470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Любая профессия предполагает, что человек, занимающейся ею, обладает определённым набором способностей и качеств. Они могут быть проявлены в большей или в меньшей степени. Это – профессиональная направленность личности.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Профессиональная направленность личности – это целая система движущих человеком мотивов. Она определяет его тип мышления, склонности, потребности и желания, интересы.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4505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Основные типы личности: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/>
              <a:t>реалистический тип </a:t>
            </a:r>
          </a:p>
          <a:p>
            <a:r>
              <a:rPr lang="ru-RU" dirty="0"/>
              <a:t>интеллектуальный тип </a:t>
            </a:r>
          </a:p>
          <a:p>
            <a:r>
              <a:rPr lang="ru-RU" dirty="0"/>
              <a:t>социальный тип </a:t>
            </a:r>
          </a:p>
          <a:p>
            <a:r>
              <a:rPr lang="ru-RU" dirty="0"/>
              <a:t>конвенциальный тип </a:t>
            </a:r>
            <a:endParaRPr lang="ru-RU" dirty="0" smtClean="0"/>
          </a:p>
          <a:p>
            <a:r>
              <a:rPr lang="ru-RU" dirty="0" smtClean="0"/>
              <a:t>предприимчивый </a:t>
            </a:r>
            <a:r>
              <a:rPr lang="ru-RU" dirty="0"/>
              <a:t>тип </a:t>
            </a:r>
          </a:p>
          <a:p>
            <a:r>
              <a:rPr lang="ru-RU" dirty="0"/>
              <a:t>артистический тип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80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640960" cy="63367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Реалистический тип. </a:t>
            </a:r>
            <a:r>
              <a:rPr lang="ru-RU" dirty="0"/>
              <a:t>Такие люди характеризуются общей эмоциональной стабильностью, они ориентированы на настоящее. Отдают предпочтение профессиям, связанным с конкретными объектами (техника, машины, инструментами) и их практическим применением. Профессии: механики, техники, конструкторы, инженеры, моряки и пр.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Конвенциальный тип. </a:t>
            </a:r>
            <a:r>
              <a:rPr lang="ru-RU" dirty="0"/>
              <a:t>Эти люди хорошие исполнители. Они придерживаются стереотипного, консервативного подхода. Есть способности к обработке числовой информации, легко справляются с монотонной, рутинной работой, работой по инструкции. Успеха такие люди добиваются в работе, где необходима точность, собранность, чёткость и внимательность. Профессии: машинист, бухгалтер, товаровед, экономист, финансовый служащий и т.п.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7217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Предприимчивый тип. </a:t>
            </a:r>
            <a:r>
              <a:rPr lang="ru-RU" sz="2400" dirty="0"/>
              <a:t>Такие личности стремятся к сферам деятельности, где можно проявить свою изобретательность. Они полны </a:t>
            </a:r>
            <a:r>
              <a:rPr lang="ru-RU" sz="2400" dirty="0" smtClean="0"/>
              <a:t>энтузиазма, </a:t>
            </a:r>
            <a:r>
              <a:rPr lang="ru-RU" sz="2400" dirty="0"/>
              <a:t>инициативны и импульсивны. Выбирают обычно руководящие роли – это позволяет им проявить се6я, удовлетворить потребность в доминировании и признании. Активны и предприимчивы. Профессии: директор, предприниматель, администратор, журналист, </a:t>
            </a:r>
            <a:r>
              <a:rPr lang="ru-RU" sz="2400" dirty="0" smtClean="0"/>
              <a:t>юрист</a:t>
            </a:r>
            <a:r>
              <a:rPr lang="ru-RU" sz="2400" dirty="0"/>
              <a:t>.</a:t>
            </a: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b="1" dirty="0"/>
              <a:t>Интеллектуальный тип. </a:t>
            </a:r>
            <a:r>
              <a:rPr lang="ru-RU" sz="2400" dirty="0"/>
              <a:t>Люди этого типа склонны к умственной деятельности. У них хорошо развиты аналитические способности и теоретическое мышление. Предпочитают решать сложные интеллектуальные задачи, чем решать конкретные практические вопросы. Профессии: обычно математики, физики, астрономы, программисты .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3834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592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Социальный тип. </a:t>
            </a:r>
            <a:r>
              <a:rPr lang="ru-RU" dirty="0"/>
              <a:t>Цели и задачи этих людей направлены на сближение с людьми, максимальное взаимодействие с обществом. Стремятся учить, воспитывать. Нуждаются в контактах, могут быть зависимы от мнения окружающих. Хорошо умеют общаться, сопереживать. При решении проблем опираются, в основном на эмоции, чувства и ощущения. Профессии: педагог, воспитатель, психолог, врач, социальный работник 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Артистический тип </a:t>
            </a:r>
            <a:r>
              <a:rPr lang="ru-RU" dirty="0"/>
              <a:t>.Эти люди далеки от статичного графика работы и деятельности, где необходимо применение физической силы. Им трудно следовать правилам, они живут, опираясь на свои ощущения и эмоции, интуицию. Обладают хорошо развитым воображением. Профессии: музыкант, художник, дизайнер, литературный деятель, фотограф, </a:t>
            </a:r>
            <a:r>
              <a:rPr lang="ru-RU" dirty="0" smtClean="0"/>
              <a:t>артист.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99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Важным механизмом профессиональной ориентации является профессиональный интерес, который выражается через положительное отношение человека к профессии. Развитие профессиональных интересов – это процесс приобретения устойчивых свойств и качеств, который включает в себя возникновение такого интереса, его становление и закрепление и переход профессионального интереса в профессиональные намерения, а в последствии и в профессиональный выбор. Профессиональный интерес строиться на познавательном интересе, поэтому необходимо в программу обучения в общеобразовательных школ, в целях профориентации школьников, включать дисциплины, способствующие расширению знаний учащихся о мире профессий. На основе развития профессионального интереса формируется готовность к профессиональному самоопределению.</a:t>
            </a:r>
          </a:p>
        </p:txBody>
      </p:sp>
    </p:spTree>
    <p:extLst>
      <p:ext uri="{BB962C8B-B14F-4D97-AF65-F5344CB8AC3E}">
        <p14:creationId xmlns:p14="http://schemas.microsoft.com/office/powerpoint/2010/main" xmlns="" val="27291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Профессиональная направленность личности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hlinkClick r:id="rId2"/>
            </a:endParaRPr>
          </a:p>
          <a:p>
            <a:r>
              <a:rPr lang="ru-RU" dirty="0" smtClean="0"/>
              <a:t>Уважаемые ребята! Предлагаю вам ознакомиться с презентацией "Профессиональная направленность личности". После просмотра презентации вы сможете пройти тест. И сами проверить свои результаты. Перейдите по ссылке: </a:t>
            </a:r>
            <a:endParaRPr lang="ru-RU" dirty="0" smtClean="0">
              <a:hlinkClick r:id="rId2"/>
            </a:endParaRPr>
          </a:p>
          <a:p>
            <a:endParaRPr lang="ru-RU" dirty="0" smtClean="0">
              <a:solidFill>
                <a:schemeClr val="bg1"/>
              </a:solidFill>
              <a:hlinkClick r:id="rId2"/>
            </a:endParaRPr>
          </a:p>
          <a:p>
            <a:r>
              <a:rPr lang="en-US" b="1" dirty="0" smtClean="0">
                <a:solidFill>
                  <a:schemeClr val="bg1"/>
                </a:solidFill>
                <a:hlinkClick r:id="rId2"/>
              </a:rPr>
              <a:t>https://yadi.sk/i/MCTn9zGEwqpnGw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</TotalTime>
  <Words>557</Words>
  <Application>Microsoft Office PowerPoint</Application>
  <PresentationFormat>Экран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Профессиональная направленность личности</vt:lpstr>
      <vt:lpstr>Слайд 2</vt:lpstr>
      <vt:lpstr>Слайд 3</vt:lpstr>
      <vt:lpstr>Слайд 4</vt:lpstr>
      <vt:lpstr>Слайд 5</vt:lpstr>
      <vt:lpstr>Слайд 6</vt:lpstr>
      <vt:lpstr>Слайд 7</vt:lpstr>
      <vt:lpstr>Профессиональная направленность личности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Профессиональная направленность личности</dc:title>
  <dc:creator>(7) Ildarovna (7)</dc:creator>
  <cp:lastModifiedBy>Виктория</cp:lastModifiedBy>
  <cp:revision>16</cp:revision>
  <dcterms:created xsi:type="dcterms:W3CDTF">2015-05-14T09:54:14Z</dcterms:created>
  <dcterms:modified xsi:type="dcterms:W3CDTF">2020-09-29T09:19:42Z</dcterms:modified>
</cp:coreProperties>
</file>